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719800" cy="33277175"/>
  <p:notesSz cx="6858000" cy="9144000"/>
  <p:custDataLst>
    <p:tags r:id="rId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81" userDrawn="1">
          <p15:clr>
            <a:srgbClr val="A4A3A4"/>
          </p15:clr>
        </p15:guide>
        <p15:guide id="2" pos="5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D5D"/>
    <a:srgbClr val="FFFFBE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94660"/>
  </p:normalViewPr>
  <p:slideViewPr>
    <p:cSldViewPr snapToGrid="0" showGuides="1">
      <p:cViewPr>
        <p:scale>
          <a:sx n="28" d="100"/>
          <a:sy n="28" d="100"/>
        </p:scale>
        <p:origin x="1024" y="144"/>
      </p:cViewPr>
      <p:guideLst>
        <p:guide orient="horz" pos="10481"/>
        <p:guide pos="58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4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55.xml"/><Relationship Id="rId2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4" Type="http://schemas.openxmlformats.org/officeDocument/2006/relationships/tags" Target="../tags/tag62.xml"/><Relationship Id="rId5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9.xml"/><Relationship Id="rId2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840677" y="4437326"/>
            <a:ext cx="15046015" cy="1247342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2285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40677" y="17277619"/>
            <a:ext cx="15046015" cy="714514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4915" spc="200"/>
            </a:lvl1pPr>
            <a:lvl2pPr marL="935990" indent="0" algn="ctr">
              <a:buNone/>
              <a:defRPr sz="4095"/>
            </a:lvl2pPr>
            <a:lvl3pPr marL="1871980" indent="0" algn="ctr">
              <a:buNone/>
              <a:defRPr sz="3685"/>
            </a:lvl3pPr>
            <a:lvl4pPr marL="2807970" indent="0" algn="ctr">
              <a:buNone/>
              <a:defRPr sz="3275"/>
            </a:lvl4pPr>
            <a:lvl5pPr marL="3743960" indent="0" algn="ctr">
              <a:buNone/>
              <a:defRPr sz="3275"/>
            </a:lvl5pPr>
            <a:lvl6pPr marL="4679950" indent="0" algn="ctr">
              <a:buNone/>
              <a:defRPr sz="3275"/>
            </a:lvl6pPr>
            <a:lvl7pPr marL="5615940" indent="0" algn="ctr">
              <a:buNone/>
              <a:defRPr sz="3275"/>
            </a:lvl7pPr>
            <a:lvl8pPr marL="6551930" indent="0" algn="ctr">
              <a:buNone/>
              <a:defRPr sz="3275"/>
            </a:lvl8pPr>
            <a:lvl9pPr marL="7487920" indent="0" algn="ctr">
              <a:buNone/>
              <a:defRPr sz="3275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34157" y="3756004"/>
            <a:ext cx="16848000" cy="2660648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840677" y="12054153"/>
            <a:ext cx="15046015" cy="494395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22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840677" y="17277619"/>
            <a:ext cx="15046015" cy="2288542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491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34157" y="2952394"/>
            <a:ext cx="16842472" cy="342407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34157" y="7232492"/>
            <a:ext cx="16842472" cy="2309505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056740" y="18675202"/>
            <a:ext cx="11928472" cy="3721065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901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3056740" y="22396267"/>
            <a:ext cx="11928472" cy="4210219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368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3599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87198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3pPr>
            <a:lvl4pPr marL="280797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4pPr>
            <a:lvl5pPr marL="374396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5pPr>
            <a:lvl6pPr marL="467995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6pPr>
            <a:lvl7pPr marL="561594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7pPr>
            <a:lvl8pPr marL="655193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8pPr>
            <a:lvl9pPr marL="7487920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34157" y="2952394"/>
            <a:ext cx="16842472" cy="342407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34157" y="7284901"/>
            <a:ext cx="7948630" cy="2304264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844583" y="7284901"/>
            <a:ext cx="7948630" cy="2304264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34157" y="2952394"/>
            <a:ext cx="16842472" cy="342407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934157" y="6935505"/>
            <a:ext cx="8202897" cy="185179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35990" indent="0">
              <a:buNone/>
              <a:defRPr sz="4095" b="1"/>
            </a:lvl2pPr>
            <a:lvl3pPr marL="1871980" indent="0">
              <a:buNone/>
              <a:defRPr sz="3685" b="1"/>
            </a:lvl3pPr>
            <a:lvl4pPr marL="2807970" indent="0">
              <a:buNone/>
              <a:defRPr sz="3275" b="1"/>
            </a:lvl4pPr>
            <a:lvl5pPr marL="3743960" indent="0">
              <a:buNone/>
              <a:defRPr sz="3275" b="1"/>
            </a:lvl5pPr>
            <a:lvl6pPr marL="4679950" indent="0">
              <a:buNone/>
              <a:defRPr sz="3275" b="1"/>
            </a:lvl6pPr>
            <a:lvl7pPr marL="5615940" indent="0">
              <a:buNone/>
              <a:defRPr sz="3275" b="1"/>
            </a:lvl7pPr>
            <a:lvl8pPr marL="6551930" indent="0">
              <a:buNone/>
              <a:defRPr sz="3275" b="1"/>
            </a:lvl8pPr>
            <a:lvl9pPr marL="7487920" indent="0">
              <a:buNone/>
              <a:defRPr sz="327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34157" y="8996940"/>
            <a:ext cx="8202897" cy="2133061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9574577" y="6899251"/>
            <a:ext cx="8202897" cy="185179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35990" indent="0">
              <a:buNone/>
              <a:defRPr sz="4095" b="1"/>
            </a:lvl2pPr>
            <a:lvl3pPr marL="1871980" indent="0">
              <a:buNone/>
              <a:defRPr sz="3685" b="1"/>
            </a:lvl3pPr>
            <a:lvl4pPr marL="2807970" indent="0">
              <a:buNone/>
              <a:defRPr sz="3275" b="1"/>
            </a:lvl4pPr>
            <a:lvl5pPr marL="3743960" indent="0">
              <a:buNone/>
              <a:defRPr sz="3275" b="1"/>
            </a:lvl5pPr>
            <a:lvl6pPr marL="4679950" indent="0">
              <a:buNone/>
              <a:defRPr sz="3275" b="1"/>
            </a:lvl6pPr>
            <a:lvl7pPr marL="5615940" indent="0">
              <a:buNone/>
              <a:defRPr sz="3275" b="1"/>
            </a:lvl7pPr>
            <a:lvl8pPr marL="6551930" indent="0">
              <a:buNone/>
              <a:defRPr sz="3275" b="1"/>
            </a:lvl8pPr>
            <a:lvl9pPr marL="7487920" indent="0">
              <a:buNone/>
              <a:defRPr sz="327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9574577" y="8996940"/>
            <a:ext cx="8202897" cy="2133061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34157" y="2952394"/>
            <a:ext cx="16842472" cy="342407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34157" y="7546948"/>
            <a:ext cx="8035039" cy="2236132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27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9750614" y="7546948"/>
            <a:ext cx="8026016" cy="2236132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27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2024/7/4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5714850" y="4437326"/>
            <a:ext cx="1602992" cy="24405292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573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1404000" y="4437326"/>
            <a:ext cx="14078693" cy="24405292"/>
          </a:xfrm>
        </p:spPr>
        <p:txBody>
          <a:bodyPr vert="eaVert" lIns="46800" tIns="46800" rIns="46800" bIns="46800"/>
          <a:lstStyle>
            <a:lvl1pPr marL="467995" indent="-467995">
              <a:spcAft>
                <a:spcPts val="1000"/>
              </a:spcAft>
              <a:defRPr spc="300"/>
            </a:lvl1pPr>
            <a:lvl2pPr marL="1403985" indent="-467995">
              <a:defRPr spc="300"/>
            </a:lvl2pPr>
            <a:lvl3pPr marL="2339975" indent="-467995">
              <a:defRPr spc="300"/>
            </a:lvl3pPr>
            <a:lvl4pPr marL="3275965" indent="-467995">
              <a:defRPr spc="300"/>
            </a:lvl4pPr>
            <a:lvl5pPr marL="4211955" indent="-46799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5" Type="http://schemas.openxmlformats.org/officeDocument/2006/relationships/tags" Target="../tags/tag4.xml"/><Relationship Id="rId16" Type="http://schemas.openxmlformats.org/officeDocument/2006/relationships/tags" Target="../tags/tag5.xml"/><Relationship Id="rId17" Type="http://schemas.openxmlformats.org/officeDocument/2006/relationships/tags" Target="../tags/tag6.xml"/><Relationship Id="rId18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934157" y="2952394"/>
            <a:ext cx="16842472" cy="342407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934157" y="7232492"/>
            <a:ext cx="16842472" cy="2309505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939685" y="30642006"/>
            <a:ext cx="4145669" cy="1537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6319842" y="30642006"/>
            <a:ext cx="6080315" cy="1537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0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13630960" y="30642006"/>
            <a:ext cx="4145669" cy="1537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0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871980" rtl="0" eaLnBrk="1" fontAlgn="auto" latinLnBrk="0" hangingPunct="1">
        <a:lnSpc>
          <a:spcPct val="100000"/>
        </a:lnSpc>
        <a:spcBef>
          <a:spcPct val="0"/>
        </a:spcBef>
        <a:buNone/>
        <a:defRPr sz="737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467995" indent="-467995" algn="l" defTabSz="1871980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3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403985" indent="-467995" algn="l" defTabSz="1871980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3295015" algn="l"/>
          <a:tab pos="3295015" algn="l"/>
          <a:tab pos="3295015" algn="l"/>
          <a:tab pos="3295015" algn="l"/>
        </a:tabLst>
        <a:defRPr sz="32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339975" indent="-467995" algn="l" defTabSz="1871980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32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275965" indent="-467995" algn="l" defTabSz="1871980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28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4211955" indent="-467995" algn="l" defTabSz="1871980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28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5147945" indent="-467995" algn="l" defTabSz="1871980" rtl="0" eaLnBrk="1" latinLnBrk="0" hangingPunct="1">
        <a:lnSpc>
          <a:spcPct val="90000"/>
        </a:lnSpc>
        <a:spcBef>
          <a:spcPct val="206000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6083935" indent="-467995" algn="l" defTabSz="1871980" rtl="0" eaLnBrk="1" latinLnBrk="0" hangingPunct="1">
        <a:lnSpc>
          <a:spcPct val="90000"/>
        </a:lnSpc>
        <a:spcBef>
          <a:spcPct val="206000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7019925" indent="-467995" algn="l" defTabSz="1871980" rtl="0" eaLnBrk="1" latinLnBrk="0" hangingPunct="1">
        <a:lnSpc>
          <a:spcPct val="90000"/>
        </a:lnSpc>
        <a:spcBef>
          <a:spcPct val="206000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955915" indent="-467995" algn="l" defTabSz="1871980" rtl="0" eaLnBrk="1" latinLnBrk="0" hangingPunct="1">
        <a:lnSpc>
          <a:spcPct val="90000"/>
        </a:lnSpc>
        <a:spcBef>
          <a:spcPct val="206000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1pPr>
      <a:lvl2pPr marL="93599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87198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3pPr>
      <a:lvl4pPr marL="280797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374396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467995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561594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655193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487920" algn="l" defTabSz="187198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tags" Target="../tags/tag64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同侧圆角矩形 107"/>
          <p:cNvSpPr/>
          <p:nvPr/>
        </p:nvSpPr>
        <p:spPr>
          <a:xfrm rot="10800000">
            <a:off x="1816100" y="4490085"/>
            <a:ext cx="15629255" cy="2188210"/>
          </a:xfrm>
          <a:prstGeom prst="round2Same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15821660" y="4627880"/>
            <a:ext cx="1343025" cy="18535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照片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4184015" y="4704715"/>
            <a:ext cx="10433685" cy="1604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号字体</a:t>
            </a:r>
            <a:endParaRPr lang="zh-CN" altLang="en-US" sz="4400" dirty="0">
              <a:sym typeface="+mn-ea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单位：</a:t>
            </a:r>
            <a:r>
              <a:rPr lang="en-US" altLang="zh-CN"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23</a:t>
            </a:r>
            <a:r>
              <a:rPr lang="zh-CN" altLang="en-US"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号宋体</a:t>
            </a:r>
            <a:endParaRPr lang="en-US" altLang="zh-CN"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作者：</a:t>
            </a:r>
            <a:r>
              <a:rPr lang="en-US" altLang="zh-CN"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23</a:t>
            </a:r>
            <a:r>
              <a:rPr lang="zh-CN" altLang="en-US" sz="23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号宋体</a:t>
            </a:r>
          </a:p>
        </p:txBody>
      </p:sp>
      <p:sp>
        <p:nvSpPr>
          <p:cNvPr id="111" name="矩形 110"/>
          <p:cNvSpPr/>
          <p:nvPr/>
        </p:nvSpPr>
        <p:spPr>
          <a:xfrm>
            <a:off x="9300845" y="7344410"/>
            <a:ext cx="76200" cy="25849580"/>
          </a:xfrm>
          <a:prstGeom prst="rect">
            <a:avLst/>
          </a:prstGeom>
          <a:solidFill>
            <a:schemeClr val="tx2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758825" y="7482840"/>
            <a:ext cx="3524250" cy="9334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目的</a:t>
            </a:r>
          </a:p>
        </p:txBody>
      </p:sp>
      <p:sp>
        <p:nvSpPr>
          <p:cNvPr id="113" name="TextBox 33"/>
          <p:cNvSpPr txBox="1"/>
          <p:nvPr/>
        </p:nvSpPr>
        <p:spPr>
          <a:xfrm>
            <a:off x="656590" y="11647805"/>
            <a:ext cx="7412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758825" y="13709015"/>
            <a:ext cx="3524250" cy="9334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方法</a:t>
            </a:r>
            <a:endParaRPr lang="zh-CN" altLang="en-US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779145" y="19640550"/>
            <a:ext cx="3524250" cy="9334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结果</a:t>
            </a:r>
            <a:endParaRPr lang="zh-CN" altLang="en-US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10140950" y="18331180"/>
            <a:ext cx="3524250" cy="9334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结论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616585" y="21162645"/>
            <a:ext cx="792035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300" dirty="0"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616585" y="15110460"/>
            <a:ext cx="778827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300"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616585" y="9134475"/>
            <a:ext cx="778827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300"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0140950" y="19685635"/>
            <a:ext cx="778827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300"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</a:p>
        </p:txBody>
      </p:sp>
      <p:pic>
        <p:nvPicPr>
          <p:cNvPr id="121" name="图片 14" descr="屏幕剪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945" y="7482840"/>
            <a:ext cx="7486650" cy="925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图片 121" descr="logo(1)-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5210" y="330835"/>
            <a:ext cx="2218055" cy="986155"/>
          </a:xfrm>
          <a:prstGeom prst="rect">
            <a:avLst/>
          </a:prstGeom>
        </p:spPr>
      </p:pic>
      <p:pic>
        <p:nvPicPr>
          <p:cNvPr id="123" name="图片 122" descr="常用logo_画板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990" y="260350"/>
            <a:ext cx="1401445" cy="1315085"/>
          </a:xfrm>
          <a:prstGeom prst="rect">
            <a:avLst/>
          </a:prstGeom>
        </p:spPr>
      </p:pic>
      <p:pic>
        <p:nvPicPr>
          <p:cNvPr id="124" name="图片 123" descr="常用logo_画板 1 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" y="260350"/>
            <a:ext cx="1404620" cy="1317625"/>
          </a:xfrm>
          <a:prstGeom prst="rect">
            <a:avLst/>
          </a:prstGeom>
        </p:spPr>
      </p:pic>
      <p:sp>
        <p:nvSpPr>
          <p:cNvPr id="125" name="文本框 124"/>
          <p:cNvSpPr txBox="1"/>
          <p:nvPr/>
        </p:nvSpPr>
        <p:spPr>
          <a:xfrm>
            <a:off x="2068830" y="1707515"/>
            <a:ext cx="15376525" cy="111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 b="1">
                <a:solidFill>
                  <a:srgbClr val="022D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第十八届中国医师协会超声医师分会年会暨2024中国超声医师大会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7125018" y="3722370"/>
            <a:ext cx="48266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主办单位:中国医师协会      中国医师协会超声医师分会</a:t>
            </a:r>
          </a:p>
        </p:txBody>
      </p:sp>
      <p:pic>
        <p:nvPicPr>
          <p:cNvPr id="127" name="图片 126" descr="时间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740" y="2598420"/>
            <a:ext cx="3933190" cy="1027430"/>
          </a:xfrm>
          <a:prstGeom prst="rect">
            <a:avLst/>
          </a:prstGeom>
        </p:spPr>
      </p:pic>
      <p:pic>
        <p:nvPicPr>
          <p:cNvPr id="2" name="图片 1" descr="吃竹子的熊猫绿色动物背景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" y="28104465"/>
            <a:ext cx="3627755" cy="4623435"/>
          </a:xfrm>
          <a:prstGeom prst="rect">
            <a:avLst/>
          </a:prstGeom>
        </p:spPr>
      </p:pic>
      <p:pic>
        <p:nvPicPr>
          <p:cNvPr id="3" name="图片 2" descr="电子壁报模板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0805" y="26732230"/>
            <a:ext cx="18719800" cy="65557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ZmYWE5NmQ3YjAyN2I0MGIwMzI0NzI5ZmJlZWNiN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547</Words>
  <Application>Microsoft Macintosh PowerPoint</Application>
  <PresentationFormat>自定义</PresentationFormat>
  <Paragraphs>15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Wingdings</vt:lpstr>
      <vt:lpstr>黑体</vt:lpstr>
      <vt:lpstr>宋体</vt:lpstr>
      <vt:lpstr>微软雅黑</vt:lpstr>
      <vt:lpstr>WPS</vt:lpstr>
      <vt:lpstr>PowerPoint 演示文稿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Microsoft Office User</cp:lastModifiedBy>
  <cp:revision>161</cp:revision>
  <dcterms:created xsi:type="dcterms:W3CDTF">2019-06-19T02:08:00Z</dcterms:created>
  <dcterms:modified xsi:type="dcterms:W3CDTF">2024-07-04T12:25:06Z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5962B1FE24864974951B72970E93209D_13</vt:lpwstr>
  </property>
</Properties>
</file>